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"/>
  </p:notesMasterIdLst>
  <p:sldIdLst>
    <p:sldId id="274" r:id="rId2"/>
  </p:sldIdLst>
  <p:sldSz cx="7315200" cy="96012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32E"/>
    <a:srgbClr val="A2DC00"/>
    <a:srgbClr val="6EB480"/>
    <a:srgbClr val="13C984"/>
    <a:srgbClr val="0000FF"/>
    <a:srgbClr val="FF3300"/>
    <a:srgbClr val="FFD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5" d="100"/>
          <a:sy n="115" d="100"/>
        </p:scale>
        <p:origin x="3750" y="96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5AC6D670-253B-428D-9815-6E86A81BA51D}" type="datetimeFigureOut">
              <a:rPr lang="en-US"/>
              <a:pPr>
                <a:defRPr/>
              </a:pPr>
              <a:t>7/8/2019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24075" y="685800"/>
            <a:ext cx="26098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35" tIns="45718" rIns="91435" bIns="4571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047EF8-B88D-4A00-9E4B-E03EF2A5EB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382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5" y="2982913"/>
            <a:ext cx="6216650" cy="2057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3" y="5440363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391F-2397-4EFE-8734-AE1168EFE9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93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BF3FC8-C5FA-4FD8-A8B0-317D401982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89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3"/>
            <a:ext cx="1646237" cy="8189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3"/>
            <a:ext cx="4786313" cy="8189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DAE8C-95AB-4E83-9532-B33BAF68C7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24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4F048-2965-4C5B-B47F-ECE7ADE520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42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2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789D00-FD34-4D32-9E95-64146662CC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2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5" y="2239963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0" y="2239963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2F13A-F27E-47F9-831E-80C0569FC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94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5" y="2149475"/>
            <a:ext cx="3232150" cy="895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5" y="3044825"/>
            <a:ext cx="3232150" cy="55324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5"/>
            <a:ext cx="3233737" cy="895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5"/>
            <a:ext cx="3233737" cy="55324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E0EE2A-3D02-4D2C-8A24-F93C338681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9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D209F9-2077-4338-9B24-EB225E387E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26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A1AA7-DEEC-4D20-95D0-AF1824F715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58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8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BC847F-FBEE-49DD-B75D-EA8B80623A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7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3" y="6721475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3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3" y="7513638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D4F937-0CC9-4849-9BE2-3B60A20EEB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0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5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5" y="2239963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5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5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5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DEFE8711-5BC4-40A5-ABA4-6B0D0BEF4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2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4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6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8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50" indent="-361950" algn="l" defTabSz="966788" rtl="0" eaLnBrk="0" fontAlgn="base" hangingPunct="0">
        <a:spcBef>
          <a:spcPct val="20000"/>
        </a:spcBef>
        <a:spcAft>
          <a:spcPct val="0"/>
        </a:spcAft>
        <a:buChar char="•"/>
        <a:defRPr sz="34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13" indent="-303213" algn="l" defTabSz="966788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8" indent="-241300" algn="l" defTabSz="966788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75" indent="-242888" algn="l" defTabSz="966788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75" indent="-241300" algn="l" defTabSz="966788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4245457"/>
              </p:ext>
            </p:extLst>
          </p:nvPr>
        </p:nvGraphicFramePr>
        <p:xfrm>
          <a:off x="180474" y="223710"/>
          <a:ext cx="7025777" cy="2877827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61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879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Turtles Everywhere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 POSITION : </a:t>
                      </a: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Standing with both feet on X’s. </a:t>
                      </a:r>
                      <a:r>
                        <a:rPr lang="en-US" sz="1100" b="1" i="0" u="none" strike="noStrike" kern="1200" cap="none" spc="0" baseline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Hands relaxed at sides.</a:t>
                      </a:r>
                      <a:endParaRPr lang="en-US" sz="1100" b="1" i="0" u="none" strike="noStrike" kern="1200" cap="none" spc="0" baseline="0" dirty="0">
                        <a:solidFill>
                          <a:srgbClr val="000000"/>
                        </a:solidFill>
                        <a:uFillTx/>
                        <a:latin typeface="Arial" pitchFamily="34"/>
                        <a:ea typeface="Arial" pitchFamily="34"/>
                        <a:cs typeface="Arial" pitchFamily="34"/>
                      </a:endParaRP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36576" marB="3657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6143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GUN READY CONDITION : Pistol loaded and holstered. PCC shouldered, safety on, pointed at orange cone.</a:t>
                      </a: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2" marB="274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SCORING:                Comstock, 31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TARGETS:	</a:t>
                      </a:r>
                      <a:r>
                        <a:rPr kumimoji="0" 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         12 </a:t>
                      </a: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paper, 7 Steel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SCORED HITS:        Best 2 on paper, steel until down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START-STOP:          Audible, last shot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RULES: 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9617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STAGE PROCEDURE:  Engage targets as they become available from within the fault lines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0"/>
            <a:ext cx="696891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79" cy="83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CFE8447-D6C2-4D46-A575-C765A1741E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4" y="3514157"/>
            <a:ext cx="7025777" cy="351573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1463</TotalTime>
  <Words>71</Words>
  <Application>Microsoft Office PowerPoint</Application>
  <PresentationFormat>Custom</PresentationFormat>
  <Paragraphs>12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ＭＳ Ｐゴシック</vt:lpstr>
      <vt:lpstr>Arial</vt:lpstr>
      <vt:lpstr>Calibri</vt:lpstr>
      <vt:lpstr>Times New Roman</vt:lpstr>
      <vt:lpstr>Default Design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Drew Coleman</cp:lastModifiedBy>
  <cp:revision>205</cp:revision>
  <cp:lastPrinted>2016-01-15T21:54:08Z</cp:lastPrinted>
  <dcterms:created xsi:type="dcterms:W3CDTF">2002-08-21T12:11:08Z</dcterms:created>
  <dcterms:modified xsi:type="dcterms:W3CDTF">2019-07-08T17:52:58Z</dcterms:modified>
  <cp:category>Shooting</cp:category>
</cp:coreProperties>
</file>